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8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7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2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01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81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87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1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7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9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0F9C-56EC-4269-854E-68390657738A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13CF-D90B-4D72-8435-36B85FE7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48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FADFB3-3D44-49A8-AE3B-A87C61607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BBC7A7-23F1-47DD-438D-1038515E5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0" y="764373"/>
            <a:ext cx="8610600" cy="12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80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Creative Rainbow Life Coaching/Image consulting Options/Session/Payment Info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58DFE-4007-FD89-4BAE-E642C9CC1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3" y="2194560"/>
            <a:ext cx="5816600" cy="402412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400" dirty="0"/>
              <a:t>Client has the option to choose a complimentary session to get an idea of what the sessions will look like and consist of (request during consultation).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400" dirty="0"/>
              <a:t>Client has the option to request a demo presentation of all 7 sessions to determine of my services will meet clients needs (request during consultation).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400" dirty="0"/>
              <a:t>Session times will be twice per week @ $500 per session on days and times convenient for client and according to my availability (hours of service are Monday through Saturday 10am – 5pm PST – to be determined during initial consultation).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1400" dirty="0"/>
              <a:t>Info about session fee: average salary of a Wellness Coach is approximately $70,000 per year; dividing $70,000 by 12 months equals $5000 per month; dividing $5000 by 4 weeks equals $1500 per week; 2 sessions per week @ $500 per session equals $1000 per week. (salary retrieved from Salary.com).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239DBEEF-CB40-9FBD-1C83-A8EDEBAAF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1" y="2272748"/>
            <a:ext cx="3639337" cy="3639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AF9E74-7F83-6DEB-AE93-76C296C36431}"/>
              </a:ext>
            </a:extLst>
          </p:cNvPr>
          <p:cNvSpPr txBox="1"/>
          <p:nvPr/>
        </p:nvSpPr>
        <p:spPr>
          <a:xfrm>
            <a:off x="1517073" y="6093627"/>
            <a:ext cx="915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Creative Rainbow Life Coaching/Image Consulting is a Rainbow Universe Pageants &amp; Youth Services Program under the umbrella of Angelic Rainbow Enterprises, LLC. Copyright © 2023. All </a:t>
            </a:r>
            <a:r>
              <a:rPr lang="en-US" sz="1200" b="1" i="1"/>
              <a:t>Rights Reserved.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13847297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211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Creative Rainbow Life Coaching/Image consulting Options/Session/Payment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Rainbow Life Coaching/Image consulting Options/Session/Payment Info</dc:title>
  <dc:creator>Contact RUP</dc:creator>
  <cp:lastModifiedBy>Contact RUP</cp:lastModifiedBy>
  <cp:revision>1</cp:revision>
  <dcterms:created xsi:type="dcterms:W3CDTF">2023-04-01T03:49:11Z</dcterms:created>
  <dcterms:modified xsi:type="dcterms:W3CDTF">2023-04-01T04:04:05Z</dcterms:modified>
</cp:coreProperties>
</file>