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14D2-6C2A-4218-AADC-720FF45CD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RAINBOW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andara" panose="020E0502030303020204" pitchFamily="34" charset="0"/>
              </a:rPr>
              <a:t>UNIVERSE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andara" panose="020E0502030303020204" pitchFamily="34" charset="0"/>
              </a:rPr>
              <a:t>PAGEANTS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</a:rPr>
              <a:t>&amp;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Youth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ndara" panose="020E0502030303020204" pitchFamily="34" charset="0"/>
              </a:rPr>
              <a:t>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A31C9-5DA7-48F2-95ED-76F593976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i="1" dirty="0"/>
              <a:t>OVERVIEW </a:t>
            </a:r>
            <a:r>
              <a:rPr lang="en-US" b="1" i="1" dirty="0" smtClean="0"/>
              <a:t>2024</a:t>
            </a:r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553B5-B03C-4B45-A48E-49E12AEC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440" y="420928"/>
            <a:ext cx="1653560" cy="1378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60" y="4447757"/>
            <a:ext cx="1471352" cy="201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7096" y="5446189"/>
            <a:ext cx="356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oper Black" panose="0208090404030B020404" pitchFamily="18" charset="0"/>
              </a:rPr>
              <a:t>Cicely </a:t>
            </a:r>
            <a:r>
              <a:rPr lang="en-US" b="1" dirty="0" err="1" smtClean="0">
                <a:latin typeface="Cooper Black" panose="0208090404030B020404" pitchFamily="18" charset="0"/>
              </a:rPr>
              <a:t>Majeed</a:t>
            </a:r>
            <a:r>
              <a:rPr lang="en-US" b="1" dirty="0" smtClean="0">
                <a:latin typeface="Cooper Black" panose="0208090404030B020404" pitchFamily="18" charset="0"/>
              </a:rPr>
              <a:t>, CEO/National Director/Pageant Coach</a:t>
            </a:r>
            <a:endParaRPr lang="en-US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8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7FDC-48C6-4BDF-97D6-68C5F4E5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PRE-PAGEANT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1802-81A3-4FB7-82FF-F1CDB729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Eight pre-pageant workshops for all pageants</a:t>
            </a:r>
          </a:p>
          <a:p>
            <a:pPr lvl="1"/>
            <a:r>
              <a:rPr lang="en-US" dirty="0"/>
              <a:t>1 main workshop for preliminary pageants (personal development inclusive)</a:t>
            </a:r>
          </a:p>
          <a:p>
            <a:pPr lvl="1"/>
            <a:r>
              <a:rPr lang="en-US" dirty="0"/>
              <a:t>All 8 for state and nationals (attention, emotions, interviews, service, stage presence, personal development)</a:t>
            </a:r>
          </a:p>
          <a:p>
            <a:r>
              <a:rPr lang="en-US" dirty="0"/>
              <a:t>Requirement for all contestants</a:t>
            </a:r>
          </a:p>
          <a:p>
            <a:r>
              <a:rPr lang="en-US" dirty="0"/>
              <a:t>Preparation for production, interviews, media and other attention &amp; attitude</a:t>
            </a:r>
          </a:p>
          <a:p>
            <a:r>
              <a:rPr lang="en-US" dirty="0"/>
              <a:t>Can be in person or online depending on location of contestant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34" y="5228706"/>
            <a:ext cx="2591666" cy="12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0A5D-B0E4-41D8-AF76-1ADF5270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BRAINY GALS/GUYS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6D7D-DCCD-4F95-AAA7-24BD3D18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Contestants can become members and get extended and extra benefits (access to other programs)</a:t>
            </a:r>
          </a:p>
          <a:p>
            <a:pPr lvl="1"/>
            <a:r>
              <a:rPr lang="en-US" dirty="0"/>
              <a:t>Reinforcement, Connection, Collaboration, Leadership, Mentorship, Guidance, Access to other services</a:t>
            </a:r>
          </a:p>
          <a:p>
            <a:r>
              <a:rPr lang="en-US" dirty="0"/>
              <a:t>Membership site and forum, access to </a:t>
            </a:r>
            <a:r>
              <a:rPr lang="en-US" dirty="0" err="1"/>
              <a:t>RainbowUP</a:t>
            </a:r>
            <a:r>
              <a:rPr lang="en-US" dirty="0"/>
              <a:t> Mastermind Corner on website</a:t>
            </a:r>
          </a:p>
          <a:p>
            <a:r>
              <a:rPr lang="en-US" dirty="0"/>
              <a:t>Free to all registered contestants -  lifetime membership with after care programs post production</a:t>
            </a:r>
          </a:p>
          <a:p>
            <a:r>
              <a:rPr lang="en-US" dirty="0"/>
              <a:t>Must fill out application and agree to guidelines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83" y="5195453"/>
            <a:ext cx="1845887" cy="1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783-1C62-4406-A0F3-5A4D11F6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BRAINY PALS MEMBERSHIP (VOLUNTEERS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F9E9-B86A-476A-BB06-004F47509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Parents, volunteers (superheroes) can become members and get access to extended and extra benefits (access to other opportunities)	</a:t>
            </a:r>
          </a:p>
          <a:p>
            <a:pPr lvl="1"/>
            <a:r>
              <a:rPr lang="en-US" dirty="0"/>
              <a:t>Support, Teamwork, Leadership, Mentorship, Connection</a:t>
            </a:r>
          </a:p>
          <a:p>
            <a:r>
              <a:rPr lang="en-US" dirty="0"/>
              <a:t>Membership site, forum, profiles</a:t>
            </a:r>
          </a:p>
          <a:p>
            <a:r>
              <a:rPr lang="en-US" dirty="0"/>
              <a:t>Free for volunteers – parents of contestants $10</a:t>
            </a:r>
          </a:p>
          <a:p>
            <a:r>
              <a:rPr lang="en-US" dirty="0"/>
              <a:t>Must agree to guidelines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5004261"/>
            <a:ext cx="2079567" cy="15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3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905D-2696-4050-BACC-0BB0CBD8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BENEFITS/PERKS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B0307-DA43-4143-B10C-97952885E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Movie tickets</a:t>
            </a:r>
          </a:p>
          <a:p>
            <a:r>
              <a:rPr lang="en-US" dirty="0"/>
              <a:t>Amusement park tickets</a:t>
            </a:r>
          </a:p>
          <a:p>
            <a:r>
              <a:rPr lang="en-US" dirty="0"/>
              <a:t>Reimbursement for gas (work-related mileage – Volunteer Coordinator only)</a:t>
            </a:r>
          </a:p>
          <a:p>
            <a:r>
              <a:rPr lang="en-US" dirty="0"/>
              <a:t>Discounts on RUP merchandise</a:t>
            </a:r>
          </a:p>
          <a:p>
            <a:r>
              <a:rPr lang="en-US" dirty="0"/>
              <a:t>Free classes/courses offered to the public of your choice – through other programs</a:t>
            </a:r>
          </a:p>
          <a:p>
            <a:r>
              <a:rPr lang="en-US" dirty="0"/>
              <a:t>Free events (exclusive invitations, workshops, parties, special support, goodie bags)</a:t>
            </a:r>
          </a:p>
          <a:p>
            <a:r>
              <a:rPr lang="en-US" dirty="0"/>
              <a:t>Seniority for future state directors (if eligible)</a:t>
            </a:r>
          </a:p>
          <a:p>
            <a:r>
              <a:rPr lang="en-US" dirty="0"/>
              <a:t>Restaurant tickets</a:t>
            </a:r>
          </a:p>
          <a:p>
            <a:r>
              <a:rPr lang="en-US" dirty="0"/>
              <a:t>Gift cards (favorites)</a:t>
            </a:r>
          </a:p>
          <a:p>
            <a:r>
              <a:rPr lang="en-US" dirty="0"/>
              <a:t>Brainy Pals parties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91" y="484718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AB03-CC3D-4D65-A4B0-E307588F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EVENT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6059-EEB6-4CEA-B2E5-0469F339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pageants are emcee-driven</a:t>
            </a:r>
          </a:p>
          <a:p>
            <a:r>
              <a:rPr lang="en-US" dirty="0"/>
              <a:t>All state and national pageants are required to have an opening number which can be performed by the contestants or another designated performer</a:t>
            </a:r>
          </a:p>
          <a:p>
            <a:r>
              <a:rPr lang="en-US" dirty="0"/>
              <a:t>Each level of pageantry has a certain amount of walks on stage, an interview, and Bows, brain challenge, formal wear, etc.</a:t>
            </a:r>
          </a:p>
          <a:p>
            <a:r>
              <a:rPr lang="en-US" dirty="0"/>
              <a:t>The awards ceremony is performed at the end of every pageant</a:t>
            </a:r>
          </a:p>
          <a:p>
            <a:r>
              <a:rPr lang="en-US" dirty="0"/>
              <a:t>Tickets are sold at each pageant venue or online on the website – preliminary ($10), state ($20), and nationals ($30)(subject to change and IC’s can set their own ticket fees)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17" y="1243967"/>
            <a:ext cx="2402812" cy="8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C988-5A8F-4417-93AB-9CA1BE8C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PROGRAM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2731-E04A-47D5-84F4-444E632F9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Preliminary </a:t>
            </a:r>
            <a:r>
              <a:rPr lang="en-US" dirty="0"/>
              <a:t>– these are the smallest sized pageants that can be produced in different regional areas and cities in the state where Director resides</a:t>
            </a:r>
          </a:p>
          <a:p>
            <a:r>
              <a:rPr lang="en-US" b="1" dirty="0"/>
              <a:t>Categories/Bows include</a:t>
            </a:r>
            <a:r>
              <a:rPr lang="en-US" dirty="0"/>
              <a:t>: 5 plus 3 limited/optional general titles</a:t>
            </a:r>
          </a:p>
          <a:p>
            <a:r>
              <a:rPr lang="en-US" b="1" dirty="0"/>
              <a:t>State</a:t>
            </a:r>
            <a:r>
              <a:rPr lang="en-US" dirty="0"/>
              <a:t> – these are larger pageants that can be produced in several different states across the globe</a:t>
            </a:r>
          </a:p>
          <a:p>
            <a:r>
              <a:rPr lang="en-US" b="1" dirty="0"/>
              <a:t>Categories/Bows include</a:t>
            </a:r>
            <a:r>
              <a:rPr lang="en-US" dirty="0"/>
              <a:t>: 7 plus 2 limited/optional general titles</a:t>
            </a:r>
          </a:p>
          <a:p>
            <a:r>
              <a:rPr lang="en-US" b="1" dirty="0"/>
              <a:t>Nationals</a:t>
            </a:r>
            <a:r>
              <a:rPr lang="en-US" dirty="0"/>
              <a:t> – this is our largest pageant production that can be produced in one geographical area in any state in the U.S. </a:t>
            </a:r>
          </a:p>
          <a:p>
            <a:r>
              <a:rPr lang="en-US" b="1"/>
              <a:t>Categories/Bows </a:t>
            </a:r>
            <a:r>
              <a:rPr lang="en-US" b="1" dirty="0"/>
              <a:t>include</a:t>
            </a:r>
            <a:r>
              <a:rPr lang="en-US" dirty="0"/>
              <a:t>: 9 total – no optional titles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284" y="1564105"/>
            <a:ext cx="4259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Bows and 3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07" y="4962697"/>
            <a:ext cx="2148147" cy="17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5A8C-5534-4914-89E6-1F75B7DA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E-STORE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1693-F558-4534-8735-07C8AA8C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Merchandise – basic pageant stuff (t-shirts, hats, accessories, etc.) – can sell at pageants</a:t>
            </a:r>
          </a:p>
          <a:p>
            <a:r>
              <a:rPr lang="en-US" dirty="0"/>
              <a:t>No pageant supplies – sashes, crowns, etc. (purchased from special vendor)</a:t>
            </a:r>
          </a:p>
          <a:p>
            <a:r>
              <a:rPr lang="en-US" dirty="0"/>
              <a:t>Website – directors will have access; limited access to contestants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38" y="4165094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2576-E01E-40D2-8247-3A488C7D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ABOUT RAINBOW UNIVERSE PAGEANTS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E7D9-2E4A-43E4-ABB1-E55227F4D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an inner beauty pageant system, with a Christian-based foundation</a:t>
            </a:r>
          </a:p>
          <a:p>
            <a:r>
              <a:rPr lang="en-US" dirty="0"/>
              <a:t>Males &amp; Females ages 13-24</a:t>
            </a:r>
          </a:p>
          <a:p>
            <a:r>
              <a:rPr lang="en-US" dirty="0"/>
              <a:t>Underserved, disadvantaged, economically challenged, at-risk and others</a:t>
            </a:r>
          </a:p>
          <a:p>
            <a:r>
              <a:rPr lang="en-US" dirty="0"/>
              <a:t>Pre-pageant workshops for preparation</a:t>
            </a:r>
          </a:p>
          <a:p>
            <a:r>
              <a:rPr lang="en-US" dirty="0"/>
              <a:t>Community service based</a:t>
            </a:r>
          </a:p>
          <a:p>
            <a:r>
              <a:rPr lang="en-US" dirty="0"/>
              <a:t>Our brand is rainbows and wings (unity and freedom)</a:t>
            </a:r>
          </a:p>
          <a:p>
            <a:r>
              <a:rPr lang="en-US" dirty="0"/>
              <a:t>Specific and strict judging procedure</a:t>
            </a:r>
          </a:p>
          <a:p>
            <a:r>
              <a:rPr lang="en-US" dirty="0"/>
              <a:t>Strict code of conduct and ethics for everyone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392" y="4596939"/>
            <a:ext cx="1830185" cy="20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9211-5B03-4E47-8511-9AE0F770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VISION, MISSION,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BE9E-CA2D-4C4E-836A-4F78DF00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vision as Angelic Rainbow Enterprises – 4 selves (Self-Esteem, Self-Respect, Self-Knowledge, Self-Worth)</a:t>
            </a:r>
          </a:p>
          <a:p>
            <a:r>
              <a:rPr lang="en-US" b="1" dirty="0"/>
              <a:t>Mission</a:t>
            </a:r>
            <a:r>
              <a:rPr lang="en-US" dirty="0"/>
              <a:t>: Our mission is to promote inner beauty through mental, emotional and physical empowerment in our contestants, which is the foundation and goal of each Preliminary, State, and National pageant produced</a:t>
            </a:r>
          </a:p>
          <a:p>
            <a:r>
              <a:rPr lang="en-US" b="1" dirty="0"/>
              <a:t>Goals</a:t>
            </a:r>
            <a:r>
              <a:rPr lang="en-US" dirty="0"/>
              <a:t>: Using our Diamonds 360 strategy our goal is to create a learning atmosphere for youth to understand who they are, embrace their brilliance, improve their self-esteem and become the masterminds they were destined to be.  Mind elevation and emotional control is what we are striving for.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8" y="5195454"/>
            <a:ext cx="3931444" cy="176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Theme/verse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theme for this pageant system program is “Self-Esteem”</a:t>
            </a:r>
          </a:p>
          <a:p>
            <a:r>
              <a:rPr lang="en-US" dirty="0"/>
              <a:t>The verse associated with this program is Esther 5:1-2 which states information about Esther being adorned in her royal robe in the inner court and the golden scepter from the king being extended out to her; also Psalm 73:26 which states how fragile mankind can be in spirit but they can rest assured they are strong in God and therefore their mentality can be strong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84" y="5050155"/>
            <a:ext cx="2258810" cy="18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ECC6-2BB3-416A-8196-68272D41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CONTESTANTS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D5DA9-ACD6-4227-9E17-69D1207A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Come from all walks of life, do brain challenges, It Girl/Boy, Rainbow Queen/King &amp; Prince/Princess, parties, retreats, appearances</a:t>
            </a:r>
          </a:p>
          <a:p>
            <a:r>
              <a:rPr lang="en-US" dirty="0"/>
              <a:t>Females/Males ages 13-24</a:t>
            </a:r>
          </a:p>
          <a:p>
            <a:r>
              <a:rPr lang="en-US" dirty="0"/>
              <a:t>Three different divisions</a:t>
            </a:r>
          </a:p>
          <a:p>
            <a:pPr lvl="1"/>
            <a:r>
              <a:rPr lang="en-US" dirty="0"/>
              <a:t>Jr. Miss/Mister 13-15</a:t>
            </a:r>
          </a:p>
          <a:p>
            <a:pPr lvl="1"/>
            <a:r>
              <a:rPr lang="en-US" dirty="0"/>
              <a:t>Teen Miss/Mister 16-19</a:t>
            </a:r>
          </a:p>
          <a:p>
            <a:pPr lvl="1"/>
            <a:r>
              <a:rPr lang="en-US" dirty="0"/>
              <a:t>Young Adult Miss/Mister 20-24</a:t>
            </a:r>
          </a:p>
          <a:p>
            <a:r>
              <a:rPr lang="en-US" dirty="0"/>
              <a:t>Community service platform</a:t>
            </a:r>
          </a:p>
          <a:p>
            <a:r>
              <a:rPr lang="en-US" dirty="0"/>
              <a:t>Referral cards for new and potential contestants</a:t>
            </a:r>
          </a:p>
          <a:p>
            <a:r>
              <a:rPr lang="en-US" dirty="0"/>
              <a:t>Orientation and information meetings</a:t>
            </a:r>
          </a:p>
          <a:p>
            <a:r>
              <a:rPr lang="en-US" dirty="0"/>
              <a:t>Winners get sashes, crowns, tiara’s, gift bags, scholarships (Nationals), flowers, gift cards</a:t>
            </a:r>
          </a:p>
          <a:p>
            <a:r>
              <a:rPr lang="en-US" dirty="0"/>
              <a:t>Need sponsors for all pageants as registration fee</a:t>
            </a:r>
          </a:p>
          <a:p>
            <a:r>
              <a:rPr lang="en-US" dirty="0"/>
              <a:t>Rainbow colors and associated Bows instead of categories</a:t>
            </a:r>
          </a:p>
          <a:p>
            <a:r>
              <a:rPr lang="en-US" dirty="0"/>
              <a:t>Winners from preliminaries advance to State, winners from State advance to Nationals – can have at-large contestants (higher sponsor-based fee)</a:t>
            </a:r>
          </a:p>
          <a:p>
            <a:pPr lvl="1"/>
            <a:r>
              <a:rPr lang="en-US" dirty="0"/>
              <a:t>Fee schedule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C8CB8A6-4223-4DAC-9C71-F4E58592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9" y="2353917"/>
            <a:ext cx="2527852" cy="2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Programs/services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6788"/>
            <a:ext cx="10820400" cy="4271898"/>
          </a:xfrm>
        </p:spPr>
        <p:txBody>
          <a:bodyPr/>
          <a:lstStyle/>
          <a:p>
            <a:pPr fontAlgn="base"/>
            <a:r>
              <a:rPr lang="en-US" dirty="0"/>
              <a:t>Pre-pageant workshops (prep) </a:t>
            </a:r>
          </a:p>
          <a:p>
            <a:pPr fontAlgn="base"/>
            <a:r>
              <a:rPr lang="en-US" dirty="0"/>
              <a:t>Community service sign ups </a:t>
            </a:r>
          </a:p>
          <a:p>
            <a:pPr fontAlgn="base"/>
            <a:r>
              <a:rPr lang="en-US" dirty="0"/>
              <a:t>Director connections &amp; distributions </a:t>
            </a:r>
          </a:p>
          <a:p>
            <a:pPr fontAlgn="base"/>
            <a:r>
              <a:rPr lang="en-US" dirty="0"/>
              <a:t>Production planning (prelim/state/nationals) </a:t>
            </a:r>
          </a:p>
          <a:p>
            <a:pPr fontAlgn="base"/>
            <a:r>
              <a:rPr lang="en-US" dirty="0"/>
              <a:t>Party planning for contestants &amp; Directors </a:t>
            </a:r>
          </a:p>
          <a:p>
            <a:pPr fontAlgn="base"/>
            <a:r>
              <a:rPr lang="en-US" dirty="0"/>
              <a:t>Sponsorship fundraising </a:t>
            </a:r>
          </a:p>
          <a:p>
            <a:pPr fontAlgn="base"/>
            <a:r>
              <a:rPr lang="en-US" dirty="0"/>
              <a:t>Vendor &amp; Sponsor solicitation </a:t>
            </a:r>
          </a:p>
          <a:p>
            <a:pPr fontAlgn="base"/>
            <a:r>
              <a:rPr lang="en-US" dirty="0"/>
              <a:t>Superhero &amp; Venue coordination </a:t>
            </a:r>
          </a:p>
          <a:p>
            <a:pPr fontAlgn="base"/>
            <a:r>
              <a:rPr lang="en-US" dirty="0" err="1"/>
              <a:t>RainbowUP</a:t>
            </a:r>
            <a:r>
              <a:rPr lang="en-US" dirty="0"/>
              <a:t> Scholars fund 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16" y="4900611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3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8A2C-48EA-4F84-A479-3C49F7B2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1B2C-F6F1-41CC-85F4-24B5766D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95062"/>
            <a:ext cx="10820400" cy="46515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Preliminary &amp; State (all 50 states)</a:t>
            </a:r>
          </a:p>
          <a:p>
            <a:r>
              <a:rPr lang="en-US" dirty="0"/>
              <a:t>Independent contractors (not employees) – get commission from Nationals after one year on board and earn income through own efforts</a:t>
            </a:r>
          </a:p>
          <a:p>
            <a:r>
              <a:rPr lang="en-US" dirty="0"/>
              <a:t>Employees earn an income and either work at headquarters or in their own home office</a:t>
            </a:r>
          </a:p>
          <a:p>
            <a:r>
              <a:rPr lang="en-US" dirty="0"/>
              <a:t>Obtain vendors (optional), get a website, and email address to promote pageant, may need insurance if IC</a:t>
            </a:r>
          </a:p>
          <a:p>
            <a:r>
              <a:rPr lang="en-US" dirty="0"/>
              <a:t>Sign a contract, other forms &amp; choose location of pageant (must have production company or business name) (IC’s only)</a:t>
            </a:r>
          </a:p>
          <a:p>
            <a:r>
              <a:rPr lang="en-US" dirty="0"/>
              <a:t>Find contestants and sponsors, produce pageant</a:t>
            </a:r>
          </a:p>
          <a:p>
            <a:r>
              <a:rPr lang="en-US" dirty="0"/>
              <a:t>Pay a franchise fee - $150 for kit and supplies and Extranet access (IC’s only)</a:t>
            </a:r>
          </a:p>
          <a:p>
            <a:r>
              <a:rPr lang="en-US" dirty="0"/>
              <a:t>Purchase sashes and crowns through National office </a:t>
            </a:r>
            <a:r>
              <a:rPr lang="en-US" b="1" u="sng" dirty="0"/>
              <a:t>ONLY</a:t>
            </a:r>
          </a:p>
          <a:p>
            <a:r>
              <a:rPr lang="en-US" dirty="0"/>
              <a:t>We provide training support, perks, discounts, benefits, commission</a:t>
            </a:r>
          </a:p>
          <a:p>
            <a:r>
              <a:rPr lang="en-US" dirty="0"/>
              <a:t>Access to intranet/extranet</a:t>
            </a:r>
          </a:p>
          <a:p>
            <a:r>
              <a:rPr lang="en-US" dirty="0"/>
              <a:t>Need volunteers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89" y="523702"/>
            <a:ext cx="2395451" cy="1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0CEB-F24E-479B-8D4B-31971ABB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PAGEANT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01F2-FD98-4243-87A3-C175FB5E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Preliminary</a:t>
            </a:r>
            <a:r>
              <a:rPr lang="en-US" dirty="0"/>
              <a:t> pageants have themes – holidays throughout the year</a:t>
            </a:r>
          </a:p>
          <a:p>
            <a:pPr lvl="1"/>
            <a:r>
              <a:rPr lang="en-US" dirty="0"/>
              <a:t>As many as they want before State in July</a:t>
            </a:r>
          </a:p>
          <a:p>
            <a:pPr lvl="1"/>
            <a:r>
              <a:rPr lang="en-US" dirty="0"/>
              <a:t>Small pageants, limited activities and requirements</a:t>
            </a:r>
          </a:p>
          <a:p>
            <a:pPr lvl="1"/>
            <a:r>
              <a:rPr lang="en-US" dirty="0"/>
              <a:t>Winner title is Miss/Mister Rainbow of (city) of California</a:t>
            </a:r>
          </a:p>
          <a:p>
            <a:r>
              <a:rPr lang="en-US" b="1" dirty="0"/>
              <a:t>State </a:t>
            </a:r>
            <a:r>
              <a:rPr lang="en-US" dirty="0"/>
              <a:t>– one pageant in each state (also Northern, Southern, Western, Eastern) – state directors can do preliminaries</a:t>
            </a:r>
          </a:p>
          <a:p>
            <a:pPr lvl="1"/>
            <a:r>
              <a:rPr lang="en-US" dirty="0"/>
              <a:t>Medium sized pageant; more activities and requirements – month of July</a:t>
            </a:r>
          </a:p>
          <a:p>
            <a:pPr lvl="1"/>
            <a:r>
              <a:rPr lang="en-US" dirty="0"/>
              <a:t>Winner title is Miss/Mister Rainbow of California </a:t>
            </a:r>
          </a:p>
          <a:p>
            <a:r>
              <a:rPr lang="en-US" b="1" dirty="0"/>
              <a:t>Nationals</a:t>
            </a:r>
          </a:p>
          <a:p>
            <a:pPr lvl="1"/>
            <a:r>
              <a:rPr lang="en-US" dirty="0"/>
              <a:t>One per year – different location every year (produced by national director)</a:t>
            </a:r>
          </a:p>
          <a:p>
            <a:pPr lvl="1"/>
            <a:r>
              <a:rPr lang="en-US" dirty="0"/>
              <a:t>Directors make commission after one year on board </a:t>
            </a:r>
          </a:p>
          <a:p>
            <a:pPr lvl="1"/>
            <a:r>
              <a:rPr lang="en-US" dirty="0"/>
              <a:t>Largest pageant – lots of activities throughout one week and more requirements – winner title is Miss/Mister Ultimate Rainbow </a:t>
            </a:r>
          </a:p>
          <a:p>
            <a:r>
              <a:rPr lang="en-US" b="1" dirty="0"/>
              <a:t>Monthly Mini</a:t>
            </a:r>
          </a:p>
          <a:p>
            <a:pPr lvl="1"/>
            <a:r>
              <a:rPr lang="en-US" dirty="0"/>
              <a:t>One per month – online only pageants February through November</a:t>
            </a:r>
          </a:p>
          <a:p>
            <a:pPr lvl="1"/>
            <a:r>
              <a:rPr lang="en-US" dirty="0"/>
              <a:t>Registration fee is only $50 </a:t>
            </a:r>
          </a:p>
          <a:p>
            <a:pPr lvl="1"/>
            <a:r>
              <a:rPr lang="en-US" dirty="0"/>
              <a:t>Workshops are online and condensed, choose one community service activity and appearances are not required if you become a title winner </a:t>
            </a:r>
          </a:p>
          <a:p>
            <a:r>
              <a:rPr lang="en-US" b="1" dirty="0"/>
              <a:t>Specialty</a:t>
            </a:r>
          </a:p>
          <a:p>
            <a:pPr lvl="1"/>
            <a:r>
              <a:rPr lang="en-US" dirty="0"/>
              <a:t>Every six months – can be online or in person</a:t>
            </a:r>
          </a:p>
          <a:p>
            <a:pPr lvl="1"/>
            <a:r>
              <a:rPr lang="en-US" dirty="0"/>
              <a:t>Youth that are developmentally disabled, physically disabled, mentally ill, cultural, heroic, or LGBTQIA community  </a:t>
            </a:r>
          </a:p>
          <a:p>
            <a:pPr lvl="1"/>
            <a:r>
              <a:rPr lang="en-US" dirty="0"/>
              <a:t>Small pageant like a preliminary; winners reign for six months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1961804"/>
            <a:ext cx="1438378" cy="11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8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1C58-2CDE-479A-8E39-B286E378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VENDORS &amp; SPONSORS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31A4-2A65-4B25-9E2A-F0947ADF8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Vendors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5C0B-BD1F-4351-AFF5-C2EE82566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state and nationals (prelim optional)</a:t>
            </a:r>
          </a:p>
          <a:p>
            <a:r>
              <a:rPr lang="en-US" dirty="0"/>
              <a:t>Provide space in program guide for ads, business cards</a:t>
            </a:r>
          </a:p>
          <a:p>
            <a:r>
              <a:rPr lang="en-US" dirty="0"/>
              <a:t>Can set up tables with merchandise to acquire new clientele</a:t>
            </a:r>
          </a:p>
          <a:p>
            <a:r>
              <a:rPr lang="en-US" dirty="0"/>
              <a:t>Pay a fee based on preference</a:t>
            </a:r>
          </a:p>
          <a:p>
            <a:r>
              <a:rPr lang="en-US" dirty="0"/>
              <a:t>Get exposure on website and at pageants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0A977-09A9-42E1-84EC-368F2C2B6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86867-C5A0-4C75-B855-616481D06B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RainbowUP</a:t>
            </a:r>
            <a:r>
              <a:rPr lang="en-US" dirty="0"/>
              <a:t> Wings sponsorship levels (monetary/non-monetary)</a:t>
            </a:r>
          </a:p>
          <a:p>
            <a:r>
              <a:rPr lang="en-US" dirty="0"/>
              <a:t>Get perks, discounts, business exposure (website exposure)</a:t>
            </a:r>
          </a:p>
          <a:p>
            <a:r>
              <a:rPr lang="en-US" dirty="0"/>
              <a:t>Recognition at pageants and on social media</a:t>
            </a:r>
          </a:p>
          <a:p>
            <a:r>
              <a:rPr lang="en-US" dirty="0"/>
              <a:t>Support contestants and pageant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1318283"/>
            <a:ext cx="3383280" cy="9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315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18</TotalTime>
  <Words>1291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Candara</vt:lpstr>
      <vt:lpstr>Century Gothic</vt:lpstr>
      <vt:lpstr>Cooper Black</vt:lpstr>
      <vt:lpstr>Vapor Trail</vt:lpstr>
      <vt:lpstr>RAINBOW UNIVERSE PAGEANTS &amp; Youth Services</vt:lpstr>
      <vt:lpstr>ABOUT RAINBOW UNIVERSE PAGEANTS</vt:lpstr>
      <vt:lpstr>VISION, MISSION, GOALS</vt:lpstr>
      <vt:lpstr>Theme/verse</vt:lpstr>
      <vt:lpstr>CONTESTANTS</vt:lpstr>
      <vt:lpstr>Programs/services</vt:lpstr>
      <vt:lpstr>DIRECTORS</vt:lpstr>
      <vt:lpstr>PAGEANT INFO</vt:lpstr>
      <vt:lpstr>VENDORS &amp; SPONSORS</vt:lpstr>
      <vt:lpstr>PRE-PAGEANT WORKSHOPS</vt:lpstr>
      <vt:lpstr>BRAINY GALS/GUYS MEMBERSHIP</vt:lpstr>
      <vt:lpstr>BRAINY PALS MEMBERSHIP (VOLUNTEERS)</vt:lpstr>
      <vt:lpstr>BENEFITS/PERKS</vt:lpstr>
      <vt:lpstr>EVENT STRUCTURE</vt:lpstr>
      <vt:lpstr>PROGRAM FORMAT</vt:lpstr>
      <vt:lpstr>E-STORE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UNIVERSE PAGEANTS</dc:title>
  <dc:creator>Cicely Majeed</dc:creator>
  <cp:lastModifiedBy>public</cp:lastModifiedBy>
  <cp:revision>22</cp:revision>
  <dcterms:created xsi:type="dcterms:W3CDTF">2018-03-23T03:45:27Z</dcterms:created>
  <dcterms:modified xsi:type="dcterms:W3CDTF">2024-02-20T19:58:52Z</dcterms:modified>
</cp:coreProperties>
</file>